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F33D-3C6F-4048-8940-F253331531EF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7101-D42E-4740-82CC-4F8143B5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5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F33D-3C6F-4048-8940-F253331531EF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7101-D42E-4740-82CC-4F8143B5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3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F33D-3C6F-4048-8940-F253331531EF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7101-D42E-4740-82CC-4F8143B5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9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F33D-3C6F-4048-8940-F253331531EF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7101-D42E-4740-82CC-4F8143B5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4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F33D-3C6F-4048-8940-F253331531EF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7101-D42E-4740-82CC-4F8143B5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1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F33D-3C6F-4048-8940-F253331531EF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7101-D42E-4740-82CC-4F8143B5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6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F33D-3C6F-4048-8940-F253331531EF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7101-D42E-4740-82CC-4F8143B5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9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F33D-3C6F-4048-8940-F253331531EF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7101-D42E-4740-82CC-4F8143B5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2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F33D-3C6F-4048-8940-F253331531EF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7101-D42E-4740-82CC-4F8143B5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1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F33D-3C6F-4048-8940-F253331531EF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7101-D42E-4740-82CC-4F8143B5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2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F33D-3C6F-4048-8940-F253331531EF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7101-D42E-4740-82CC-4F8143B5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1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4F33D-3C6F-4048-8940-F253331531EF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C7101-D42E-4740-82CC-4F8143B5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33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0577" y="548594"/>
            <a:ext cx="7306101" cy="971479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Ребусы по сказкам</a:t>
            </a:r>
            <a:endParaRPr lang="ru-RU" dirty="0"/>
          </a:p>
        </p:txBody>
      </p:sp>
      <p:pic>
        <p:nvPicPr>
          <p:cNvPr id="1028" name="Picture 4" descr="https://sun9-13.userapi.com/impg/FkSXmuDctRR1WhcUsTcp9cxCQWg5OwD-GzEsJA/rgg8fEnmtt8.jpg?size=1024x1536&amp;quality=95&amp;sign=c1f84e86f58c613d1319d0d5787d5fe5&amp;c_uniq_tag=MgjPemTwZq4fY8VKGBchoeahywU4AtHwrkjZkTErLGw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69" y="3977896"/>
            <a:ext cx="18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673" y="2456597"/>
            <a:ext cx="330275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логику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64234" y="2456597"/>
            <a:ext cx="3789435" cy="58477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Расширяем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1855" y="3977896"/>
            <a:ext cx="6513130" cy="58477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нестандартное мышление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129052" y="1520073"/>
            <a:ext cx="1037229" cy="936524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911525" y="1520073"/>
            <a:ext cx="1007390" cy="936524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271658" y="1520073"/>
            <a:ext cx="5156" cy="2457823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49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663" y="335734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0055"/>
                </a:solidFill>
                <a:latin typeface="Verdana" panose="020B0604030504040204" pitchFamily="34" charset="0"/>
              </a:rPr>
              <a:t>РЕБУСЫ С ЗАПЯТЫМИ</a:t>
            </a:r>
          </a:p>
          <a:p>
            <a:r>
              <a:rPr lang="ru-RU" b="1" dirty="0">
                <a:solidFill>
                  <a:srgbClr val="000055"/>
                </a:solidFill>
                <a:latin typeface="Verdana" panose="020B0604030504040204" pitchFamily="34" charset="0"/>
              </a:rPr>
              <a:t>Запятые</a:t>
            </a:r>
            <a:r>
              <a:rPr lang="ru-RU" dirty="0">
                <a:solidFill>
                  <a:srgbClr val="000055"/>
                </a:solidFill>
                <a:latin typeface="Verdana" panose="020B0604030504040204" pitchFamily="34" charset="0"/>
              </a:rPr>
              <a:t> справа или слева от картинки означают, что в загаданном, с помощью картинки, слове нужно удалить столько букв, сколько стоит запятых. При этом запятые перед картинкой обозначают, сколько букв нужно убрать вначале загаданного слова, запятые в конце рисунка обозначают, сколько букв нужно убрать с конца слова. Иногда запятые слева от изображения рисуют вверх тормашками, хотя принципиальной роли это не играет.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8525" y="3899989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0055"/>
                </a:solidFill>
                <a:latin typeface="Verdana" panose="020B0604030504040204" pitchFamily="34" charset="0"/>
              </a:rPr>
              <a:t>РЕБУСЫ С БУКВАМИ И ЦИФРАМИ</a:t>
            </a:r>
          </a:p>
          <a:p>
            <a:r>
              <a:rPr lang="ru-RU" dirty="0">
                <a:solidFill>
                  <a:srgbClr val="000055"/>
                </a:solidFill>
                <a:latin typeface="Verdana" panose="020B0604030504040204" pitchFamily="34" charset="0"/>
              </a:rPr>
              <a:t>Если над картинкой стоит </a:t>
            </a:r>
            <a:r>
              <a:rPr lang="ru-RU" b="1" dirty="0">
                <a:solidFill>
                  <a:srgbClr val="000055"/>
                </a:solidFill>
                <a:latin typeface="Verdana" panose="020B0604030504040204" pitchFamily="34" charset="0"/>
              </a:rPr>
              <a:t>зачёркнутая буква</a:t>
            </a:r>
            <a:r>
              <a:rPr lang="ru-RU" dirty="0">
                <a:solidFill>
                  <a:srgbClr val="000055"/>
                </a:solidFill>
                <a:latin typeface="Verdana" panose="020B0604030504040204" pitchFamily="34" charset="0"/>
              </a:rPr>
              <a:t>, а рядом стоит другая, то эту букву в слове нужно изменить на указанную. Если же одна или несколько букв просто зачеркнуты, то их нужно удалить из данного слова. Знак "=" тоже служит для замены одной из букв на другую.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mi-gramotei.ru/images/200/188/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3" y="4339989"/>
            <a:ext cx="5502598" cy="162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ochemu4ka.ru/_ld/117/8680074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7" t="1931" r="707" b="29992"/>
          <a:stretch/>
        </p:blipFill>
        <p:spPr bwMode="auto">
          <a:xfrm>
            <a:off x="6126689" y="1135619"/>
            <a:ext cx="5779672" cy="143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40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829" y="276444"/>
            <a:ext cx="1179725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55"/>
                </a:solidFill>
                <a:latin typeface="Verdana" panose="020B0604030504040204" pitchFamily="34" charset="0"/>
              </a:rPr>
              <a:t>РЕБУСЫ ПО ТИПУ «БУКВЫ В БУКВЕ», «БУКВЫ НА ИЛИ ПОД БУКВОЙ»</a:t>
            </a:r>
          </a:p>
          <a:p>
            <a:r>
              <a:rPr lang="ru-RU" dirty="0">
                <a:solidFill>
                  <a:srgbClr val="000055"/>
                </a:solidFill>
                <a:latin typeface="Verdana" panose="020B0604030504040204" pitchFamily="34" charset="0"/>
              </a:rPr>
              <a:t>Часто в ребусах рисуют буквы, размещенные в необычном ракурсе относительно друг друга (одна внутри другой, одна под или над другой, одна бежит к другой, одна выходит из другой и т.п.). Это означает, что описать рисунок или буквосочетания необходимо с помощью предлогов, союзов: «И», «В», «К», «У», «С», «ЗА», «ИЗ», «НА», «ПО», «ПЕРЕД» и других.</a:t>
            </a:r>
            <a:br>
              <a:rPr lang="ru-RU" dirty="0">
                <a:solidFill>
                  <a:srgbClr val="000055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55"/>
                </a:solidFill>
                <a:latin typeface="Verdana" panose="020B0604030504040204" pitchFamily="34" charset="0"/>
              </a:rPr>
              <a:t/>
            </a:r>
            <a:br>
              <a:rPr lang="ru-RU" dirty="0">
                <a:solidFill>
                  <a:srgbClr val="000055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55"/>
                </a:solidFill>
                <a:latin typeface="Verdana" panose="020B0604030504040204" pitchFamily="34" charset="0"/>
              </a:rPr>
              <a:t>Если предметы, цифры или буквы изображены одни в других, то их названия читаются с добавлением предлога </a:t>
            </a:r>
            <a:r>
              <a:rPr lang="ru-RU" b="1" dirty="0">
                <a:solidFill>
                  <a:srgbClr val="000055"/>
                </a:solidFill>
                <a:latin typeface="Verdana" panose="020B0604030504040204" pitchFamily="34" charset="0"/>
              </a:rPr>
              <a:t>"В"</a:t>
            </a:r>
            <a:r>
              <a:rPr lang="ru-RU" dirty="0">
                <a:solidFill>
                  <a:srgbClr val="000055"/>
                </a:solidFill>
                <a:latin typeface="Verdana" panose="020B0604030504040204" pitchFamily="34" charset="0"/>
              </a:rPr>
              <a:t> перед или между названиями.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050" name="Picture 2" descr="https://pochemu4ka.ru/_ld/117/9079607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6"/>
          <a:stretch/>
        </p:blipFill>
        <p:spPr bwMode="auto">
          <a:xfrm>
            <a:off x="989350" y="3492899"/>
            <a:ext cx="10677681" cy="28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3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ochemu4ka.ru/_ld/117/6118088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21"/>
          <a:stretch/>
        </p:blipFill>
        <p:spPr bwMode="auto">
          <a:xfrm>
            <a:off x="226135" y="243244"/>
            <a:ext cx="6928749" cy="190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sd.kopilkaurokov.ru/up/html/2019/05/23/k_5ce6b9e47d976/512001_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8"/>
          <a:stretch/>
        </p:blipFill>
        <p:spPr bwMode="auto">
          <a:xfrm>
            <a:off x="226135" y="2272514"/>
            <a:ext cx="6928749" cy="214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marisolca.ru/wp-content/uploads/1/7/c/17c4ef8ff83df167f90285b32679d4bd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" r="5776" b="13503"/>
          <a:stretch/>
        </p:blipFill>
        <p:spPr bwMode="auto">
          <a:xfrm>
            <a:off x="226136" y="4543106"/>
            <a:ext cx="6928748" cy="216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roprikol.ru/wp-content/uploads/2020/04/kartinki-buratino-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040" y="4591419"/>
            <a:ext cx="2112686" cy="211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ndasil.club/uploads/posts/2022-12/1669886162_18-indasil-club-p-risunok-dlya-detei-alenkii-tsvetochek-inst-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364" y="307908"/>
            <a:ext cx="2298111" cy="177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ofs-cdn.italki.com/u/8436689/podcast/c7s1c4psgnga8eouocd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732" y="2356798"/>
            <a:ext cx="1977374" cy="197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242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122</Words>
  <Application>Microsoft Office PowerPoint</Application>
  <PresentationFormat>Широкоэкранный</PresentationFormat>
  <Paragraphs>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Verdana</vt:lpstr>
      <vt:lpstr>Тема Office</vt:lpstr>
      <vt:lpstr>Ребусы по сказкам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Ребусы по сказке</dc:title>
  <dc:creator>Димоша</dc:creator>
  <cp:lastModifiedBy>Димоша</cp:lastModifiedBy>
  <cp:revision>11</cp:revision>
  <dcterms:created xsi:type="dcterms:W3CDTF">2023-10-28T09:25:25Z</dcterms:created>
  <dcterms:modified xsi:type="dcterms:W3CDTF">2023-10-28T15:59:28Z</dcterms:modified>
</cp:coreProperties>
</file>